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3" r:id="rId16"/>
    <p:sldId id="269" r:id="rId17"/>
    <p:sldId id="270" r:id="rId18"/>
    <p:sldId id="271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BAUser" initials="S" lastIdx="1" clrIdx="0">
    <p:extLst>
      <p:ext uri="{19B8F6BF-5375-455C-9EA6-DF929625EA0E}">
        <p15:presenceInfo xmlns:p15="http://schemas.microsoft.com/office/powerpoint/2012/main" userId="SBA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732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image" Target="../media/image103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9.png"/><Relationship Id="rId7" Type="http://schemas.openxmlformats.org/officeDocument/2006/relationships/image" Target="../media/image12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26" Type="http://schemas.openxmlformats.org/officeDocument/2006/relationships/image" Target="../media/image147.png"/><Relationship Id="rId21" Type="http://schemas.openxmlformats.org/officeDocument/2006/relationships/image" Target="../media/image142.png"/><Relationship Id="rId34" Type="http://schemas.openxmlformats.org/officeDocument/2006/relationships/image" Target="../media/image155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5" Type="http://schemas.openxmlformats.org/officeDocument/2006/relationships/image" Target="../media/image146.png"/><Relationship Id="rId33" Type="http://schemas.openxmlformats.org/officeDocument/2006/relationships/image" Target="../media/image154.png"/><Relationship Id="rId2" Type="http://schemas.openxmlformats.org/officeDocument/2006/relationships/image" Target="../media/image123.pn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29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24" Type="http://schemas.openxmlformats.org/officeDocument/2006/relationships/image" Target="../media/image145.png"/><Relationship Id="rId32" Type="http://schemas.openxmlformats.org/officeDocument/2006/relationships/image" Target="../media/image153.png"/><Relationship Id="rId37" Type="http://schemas.openxmlformats.org/officeDocument/2006/relationships/image" Target="../media/image158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23" Type="http://schemas.openxmlformats.org/officeDocument/2006/relationships/image" Target="../media/image144.png"/><Relationship Id="rId28" Type="http://schemas.openxmlformats.org/officeDocument/2006/relationships/image" Target="../media/image149.png"/><Relationship Id="rId36" Type="http://schemas.openxmlformats.org/officeDocument/2006/relationships/image" Target="../media/image157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31" Type="http://schemas.openxmlformats.org/officeDocument/2006/relationships/image" Target="../media/image152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Relationship Id="rId22" Type="http://schemas.openxmlformats.org/officeDocument/2006/relationships/image" Target="../media/image143.png"/><Relationship Id="rId27" Type="http://schemas.openxmlformats.org/officeDocument/2006/relationships/image" Target="../media/image148.png"/><Relationship Id="rId30" Type="http://schemas.openxmlformats.org/officeDocument/2006/relationships/image" Target="../media/image151.png"/><Relationship Id="rId35" Type="http://schemas.openxmlformats.org/officeDocument/2006/relationships/image" Target="../media/image156.png"/><Relationship Id="rId8" Type="http://schemas.openxmlformats.org/officeDocument/2006/relationships/image" Target="../media/image129.png"/><Relationship Id="rId3" Type="http://schemas.openxmlformats.org/officeDocument/2006/relationships/image" Target="../media/image1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0.png"/><Relationship Id="rId7" Type="http://schemas.openxmlformats.org/officeDocument/2006/relationships/image" Target="../media/image81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1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image" Target="../media/image162.png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4.png"/><Relationship Id="rId18" Type="http://schemas.openxmlformats.org/officeDocument/2006/relationships/image" Target="../media/image147.png"/><Relationship Id="rId3" Type="http://schemas.openxmlformats.org/officeDocument/2006/relationships/image" Target="../media/image178.png"/><Relationship Id="rId7" Type="http://schemas.openxmlformats.org/officeDocument/2006/relationships/image" Target="../media/image167.png"/><Relationship Id="rId12" Type="http://schemas.openxmlformats.org/officeDocument/2006/relationships/image" Target="../media/image154.png"/><Relationship Id="rId17" Type="http://schemas.openxmlformats.org/officeDocument/2006/relationships/image" Target="../media/image187.png"/><Relationship Id="rId2" Type="http://schemas.openxmlformats.org/officeDocument/2006/relationships/image" Target="../media/image177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153.png"/><Relationship Id="rId5" Type="http://schemas.openxmlformats.org/officeDocument/2006/relationships/image" Target="../media/image180.png"/><Relationship Id="rId15" Type="http://schemas.openxmlformats.org/officeDocument/2006/relationships/image" Target="../media/image186.png"/><Relationship Id="rId10" Type="http://schemas.openxmlformats.org/officeDocument/2006/relationships/image" Target="../media/image152.png"/><Relationship Id="rId19" Type="http://schemas.openxmlformats.org/officeDocument/2006/relationships/image" Target="../media/image188.png"/><Relationship Id="rId4" Type="http://schemas.openxmlformats.org/officeDocument/2006/relationships/image" Target="../media/image179.png"/><Relationship Id="rId9" Type="http://schemas.openxmlformats.org/officeDocument/2006/relationships/image" Target="../media/image183.png"/><Relationship Id="rId14" Type="http://schemas.openxmlformats.org/officeDocument/2006/relationships/image" Target="../media/image18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82.png"/><Relationship Id="rId3" Type="http://schemas.openxmlformats.org/officeDocument/2006/relationships/image" Target="../media/image190.png"/><Relationship Id="rId7" Type="http://schemas.openxmlformats.org/officeDocument/2006/relationships/image" Target="../media/image191.png"/><Relationship Id="rId12" Type="http://schemas.openxmlformats.org/officeDocument/2006/relationships/image" Target="../media/image147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94.png"/><Relationship Id="rId5" Type="http://schemas.openxmlformats.org/officeDocument/2006/relationships/image" Target="../media/image153.png"/><Relationship Id="rId10" Type="http://schemas.openxmlformats.org/officeDocument/2006/relationships/image" Target="../media/image193.png"/><Relationship Id="rId4" Type="http://schemas.openxmlformats.org/officeDocument/2006/relationships/image" Target="../media/image152.png"/><Relationship Id="rId9" Type="http://schemas.openxmlformats.org/officeDocument/2006/relationships/image" Target="../media/image192.png"/><Relationship Id="rId14" Type="http://schemas.openxmlformats.org/officeDocument/2006/relationships/image" Target="../media/image18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5.png"/><Relationship Id="rId7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4.png"/><Relationship Id="rId7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62.png"/><Relationship Id="rId9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image" Target="../media/image86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75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7682" y="7963436"/>
            <a:ext cx="2012909" cy="191978"/>
            <a:chOff x="-557682" y="7963436"/>
            <a:chExt cx="2012909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68154" y="2578340"/>
            <a:ext cx="11672543" cy="23981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1348" y="5740376"/>
            <a:ext cx="11808904" cy="240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42746" y="2132538"/>
            <a:ext cx="6344026" cy="191978"/>
            <a:chOff x="12142746" y="2132538"/>
            <a:chExt cx="6344026" cy="1919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65393" y="6721143"/>
            <a:ext cx="4820322" cy="4773565"/>
            <a:chOff x="13465393" y="6721143"/>
            <a:chExt cx="4820322" cy="47735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65393" y="6721143"/>
              <a:ext cx="4820322" cy="4773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2898" y="2768812"/>
            <a:ext cx="3591960" cy="3557118"/>
            <a:chOff x="4512898" y="2768812"/>
            <a:chExt cx="3591960" cy="35571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5026" y="3571084"/>
            <a:ext cx="2359763" cy="2359763"/>
            <a:chOff x="1745026" y="3571084"/>
            <a:chExt cx="2359763" cy="23597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45026" y="3571084"/>
              <a:ext cx="2359763" cy="235976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55945" y="1613050"/>
            <a:ext cx="4994153" cy="6949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39876" y="7840952"/>
            <a:ext cx="4577793" cy="436945"/>
            <a:chOff x="1839876" y="7840952"/>
            <a:chExt cx="4577793" cy="436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5632" y="7796708"/>
              <a:ext cx="434119" cy="52929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59289" y="7823870"/>
              <a:ext cx="1240919" cy="5281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39876" y="8343924"/>
            <a:ext cx="4577793" cy="441821"/>
            <a:chOff x="1839876" y="8343924"/>
            <a:chExt cx="4577793" cy="44182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95632" y="8299680"/>
              <a:ext cx="731119" cy="53743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59289" y="8331718"/>
              <a:ext cx="971986" cy="5281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39876" y="8889457"/>
            <a:ext cx="4577793" cy="436936"/>
            <a:chOff x="1839876" y="8889457"/>
            <a:chExt cx="4577793" cy="43693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95632" y="8845213"/>
              <a:ext cx="702548" cy="529291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59289" y="8872365"/>
              <a:ext cx="2881224" cy="5377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27410" y="599454"/>
            <a:ext cx="4258895" cy="4258895"/>
            <a:chOff x="3027410" y="599454"/>
            <a:chExt cx="4258895" cy="425889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2700000">
              <a:off x="3027410" y="599454"/>
              <a:ext cx="4258895" cy="42588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839876" y="6020676"/>
            <a:ext cx="2151580" cy="1689091"/>
            <a:chOff x="1839876" y="6020676"/>
            <a:chExt cx="2151580" cy="168909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39876" y="6020676"/>
              <a:ext cx="2151580" cy="168909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70955" y="4631958"/>
            <a:ext cx="11562845" cy="1435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7651489"/>
            <a:ext cx="3574595" cy="3155990"/>
            <a:chOff x="-228571" y="7651489"/>
            <a:chExt cx="3574595" cy="3155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7651489"/>
              <a:ext cx="3574595" cy="3155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80952" y="396552"/>
            <a:ext cx="2926792" cy="567552"/>
            <a:chOff x="14780952" y="396552"/>
            <a:chExt cx="2926792" cy="5675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50307" y="470797"/>
              <a:ext cx="2490030" cy="36857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64169" y="335261"/>
              <a:ext cx="810198" cy="7086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72501" y="-503241"/>
            <a:ext cx="3083428" cy="3053519"/>
            <a:chOff x="11672501" y="-503241"/>
            <a:chExt cx="3083428" cy="30535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72501" y="-503241"/>
              <a:ext cx="3083428" cy="30535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3536" y="1058736"/>
            <a:ext cx="8120419" cy="11399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91358" y="1789773"/>
            <a:ext cx="7480634" cy="5872298"/>
            <a:chOff x="9791358" y="1789773"/>
            <a:chExt cx="7480634" cy="58722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91358" y="1789773"/>
              <a:ext cx="7480634" cy="58722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91358" y="7916596"/>
            <a:ext cx="5127820" cy="360467"/>
            <a:chOff x="9791358" y="7916596"/>
            <a:chExt cx="5127820" cy="3604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347" y="7876283"/>
              <a:ext cx="3441539" cy="51313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791358" y="8038266"/>
              <a:ext cx="121648" cy="121648"/>
              <a:chOff x="9791358" y="8038266"/>
              <a:chExt cx="121648" cy="12164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9791358" y="8038266"/>
                <a:ext cx="121648" cy="12164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801948" y="8387520"/>
            <a:ext cx="5127802" cy="360467"/>
            <a:chOff x="9801948" y="8387520"/>
            <a:chExt cx="5127802" cy="3604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78918" y="8347207"/>
              <a:ext cx="3441539" cy="513139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9801948" y="8509187"/>
              <a:ext cx="121648" cy="121648"/>
              <a:chOff x="9801948" y="8509187"/>
              <a:chExt cx="121648" cy="12164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9801948" y="8509187"/>
                <a:ext cx="121648" cy="121648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791358" y="8858434"/>
            <a:ext cx="5127802" cy="360467"/>
            <a:chOff x="9791358" y="8858434"/>
            <a:chExt cx="5127802" cy="36046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68329" y="8818121"/>
              <a:ext cx="3039577" cy="51313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9791358" y="8980107"/>
              <a:ext cx="121648" cy="121648"/>
              <a:chOff x="9791358" y="8980107"/>
              <a:chExt cx="121648" cy="12164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800000">
                <a:off x="9791358" y="8980107"/>
                <a:ext cx="121648" cy="121648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19876" y="1165456"/>
            <a:ext cx="5846832" cy="129024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53975" y="2227944"/>
            <a:ext cx="5917171" cy="4685679"/>
            <a:chOff x="1353975" y="2227944"/>
            <a:chExt cx="5917171" cy="468567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3975" y="2227944"/>
              <a:ext cx="5917171" cy="468567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1790" y="7691079"/>
            <a:ext cx="6020893" cy="1403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69052" y="2416536"/>
            <a:ext cx="3693248" cy="32903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54289" y="5005527"/>
            <a:ext cx="8189816" cy="148826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2668" y="6574030"/>
            <a:ext cx="6176118" cy="690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8393" y="3031608"/>
            <a:ext cx="2585340" cy="2983032"/>
            <a:chOff x="1708393" y="3031608"/>
            <a:chExt cx="2585340" cy="298303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622927" y="3310504"/>
              <a:ext cx="596349" cy="596349"/>
              <a:chOff x="2622927" y="3310504"/>
              <a:chExt cx="596349" cy="59634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622927" y="3310504"/>
                <a:ext cx="596349" cy="59634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383786" y="3125430"/>
              <a:ext cx="483249" cy="483249"/>
              <a:chOff x="3383786" y="3125430"/>
              <a:chExt cx="483249" cy="48324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383786" y="3125430"/>
                <a:ext cx="483249" cy="48324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16122" y="3588115"/>
              <a:ext cx="277611" cy="277611"/>
              <a:chOff x="4016122" y="3588115"/>
              <a:chExt cx="277611" cy="27761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16122" y="3588115"/>
                <a:ext cx="277611" cy="2776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50457" y="3038034"/>
              <a:ext cx="272470" cy="272470"/>
              <a:chOff x="2350457" y="3038034"/>
              <a:chExt cx="272470" cy="2724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50457" y="3038034"/>
                <a:ext cx="272470" cy="2724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116803" y="3421293"/>
              <a:ext cx="333902" cy="333902"/>
              <a:chOff x="2116803" y="3421293"/>
              <a:chExt cx="333902" cy="33390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16803" y="3421293"/>
                <a:ext cx="333902" cy="33390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393" y="3608679"/>
              <a:ext cx="235374" cy="235374"/>
              <a:chOff x="1708393" y="3608679"/>
              <a:chExt cx="235374" cy="23537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08393" y="3608679"/>
                <a:ext cx="235374" cy="23537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125454" y="3031608"/>
              <a:ext cx="187644" cy="187644"/>
              <a:chOff x="3125454" y="3031608"/>
              <a:chExt cx="187644" cy="18764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125454" y="3031608"/>
                <a:ext cx="187644" cy="18764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232215" y="5312901"/>
              <a:ext cx="503812" cy="503812"/>
              <a:chOff x="2232215" y="5312901"/>
              <a:chExt cx="503812" cy="50381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232215" y="5312901"/>
                <a:ext cx="503812" cy="50381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158870" y="5564808"/>
              <a:ext cx="449833" cy="449833"/>
              <a:chOff x="3158870" y="5564808"/>
              <a:chExt cx="449833" cy="44983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158870" y="5564808"/>
                <a:ext cx="449833" cy="44983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815798" y="5222935"/>
              <a:ext cx="221061" cy="221061"/>
              <a:chOff x="1815798" y="5222935"/>
              <a:chExt cx="221061" cy="22106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815798" y="5222935"/>
                <a:ext cx="221061" cy="22106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625410" y="5253781"/>
              <a:ext cx="341873" cy="341873"/>
              <a:chOff x="3625410" y="5253781"/>
              <a:chExt cx="341873" cy="34187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625410" y="5253781"/>
                <a:ext cx="341873" cy="34187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852984" y="5312901"/>
              <a:ext cx="272470" cy="272470"/>
              <a:chOff x="2852984" y="5312901"/>
              <a:chExt cx="272470" cy="27247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852984" y="5312901"/>
                <a:ext cx="272470" cy="27247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016122" y="5312901"/>
              <a:ext cx="187644" cy="187644"/>
              <a:chOff x="4016122" y="5312901"/>
              <a:chExt cx="187644" cy="18764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016122" y="5312901"/>
                <a:ext cx="187644" cy="187644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7972851" y="2731230"/>
            <a:ext cx="3283410" cy="3283410"/>
            <a:chOff x="7972851" y="2731230"/>
            <a:chExt cx="3283410" cy="328341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72851" y="2731230"/>
              <a:ext cx="3283410" cy="328341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51483" y="4007750"/>
            <a:ext cx="2634988" cy="119582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750307" y="467135"/>
              <a:ext cx="2495611" cy="411650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064169" y="333009"/>
              <a:ext cx="810198" cy="71082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01149" y="418299"/>
            <a:ext cx="6308619" cy="115950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932564" y="1528516"/>
            <a:ext cx="5411279" cy="74625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477452" y="8432051"/>
            <a:ext cx="1327210" cy="70370"/>
            <a:chOff x="5477452" y="8432051"/>
            <a:chExt cx="1327210" cy="7037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5477452" y="8432051"/>
              <a:ext cx="1327210" cy="70370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278001" y="3903968"/>
            <a:ext cx="2365466" cy="118439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825495" y="4237559"/>
            <a:ext cx="701495" cy="571131"/>
            <a:chOff x="5825495" y="4237559"/>
            <a:chExt cx="701495" cy="57113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6242904" y="4237559"/>
              <a:ext cx="284086" cy="571131"/>
              <a:chOff x="6242904" y="4237559"/>
              <a:chExt cx="284086" cy="571131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0800000">
                <a:off x="6242904" y="4237559"/>
                <a:ext cx="284086" cy="571131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6034200" y="4237559"/>
              <a:ext cx="284086" cy="571131"/>
              <a:chOff x="6034200" y="4237559"/>
              <a:chExt cx="284086" cy="571131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0800000">
                <a:off x="6034200" y="4237559"/>
                <a:ext cx="284086" cy="571131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5825495" y="4237559"/>
              <a:ext cx="284086" cy="571131"/>
              <a:chOff x="5825495" y="4237559"/>
              <a:chExt cx="284086" cy="571131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0800000">
                <a:off x="5825495" y="4237559"/>
                <a:ext cx="284086" cy="571131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-1020540" y="7516085"/>
            <a:ext cx="3371278" cy="2976482"/>
            <a:chOff x="-1020540" y="7516085"/>
            <a:chExt cx="3371278" cy="297648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-1020540" y="7516085"/>
              <a:ext cx="3371278" cy="297648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80931" y="6299121"/>
            <a:ext cx="4440265" cy="3654785"/>
            <a:chOff x="780931" y="6299121"/>
            <a:chExt cx="4440265" cy="3654785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0931" y="6299121"/>
              <a:ext cx="4440265" cy="365478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134145" y="6356144"/>
            <a:ext cx="4960822" cy="3480197"/>
            <a:chOff x="7134145" y="6356144"/>
            <a:chExt cx="4960822" cy="3480197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34145" y="6356144"/>
              <a:ext cx="4960822" cy="3480197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472821" y="2112115"/>
            <a:ext cx="5024748" cy="468310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4750028" y="2942540"/>
            <a:ext cx="587007" cy="720996"/>
            <a:chOff x="14750028" y="2942540"/>
            <a:chExt cx="587007" cy="720996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4897540" y="3224041"/>
              <a:ext cx="291983" cy="587007"/>
              <a:chOff x="14897540" y="3224041"/>
              <a:chExt cx="291983" cy="587007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5400000">
                <a:off x="14897540" y="3224041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4897540" y="3009535"/>
              <a:ext cx="291983" cy="587007"/>
              <a:chOff x="14897540" y="3009535"/>
              <a:chExt cx="291983" cy="587007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-5400000">
                <a:off x="14897540" y="3009535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4897540" y="2795028"/>
              <a:ext cx="291983" cy="587007"/>
              <a:chOff x="14897540" y="2795028"/>
              <a:chExt cx="291983" cy="587007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-5400000">
                <a:off x="14897540" y="2795028"/>
                <a:ext cx="291983" cy="587007"/>
              </a:xfrm>
              <a:prstGeom prst="rect">
                <a:avLst/>
              </a:prstGeom>
            </p:spPr>
          </p:pic>
        </p:grpSp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472858" y="3982715"/>
            <a:ext cx="3979539" cy="468310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4780952" y="4744264"/>
            <a:ext cx="587007" cy="720996"/>
            <a:chOff x="14780952" y="4744264"/>
            <a:chExt cx="587007" cy="720996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14928465" y="5025765"/>
              <a:ext cx="291983" cy="587007"/>
              <a:chOff x="14928465" y="5025765"/>
              <a:chExt cx="291983" cy="587007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5400000">
                <a:off x="14928465" y="5025765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4928465" y="4811258"/>
              <a:ext cx="291983" cy="587007"/>
              <a:chOff x="14928465" y="4811258"/>
              <a:chExt cx="291983" cy="587007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-5400000">
                <a:off x="14928465" y="4811258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4928465" y="4596752"/>
              <a:ext cx="291983" cy="587007"/>
              <a:chOff x="14928465" y="4596752"/>
              <a:chExt cx="291983" cy="587007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-5400000">
                <a:off x="14928465" y="4596752"/>
                <a:ext cx="291983" cy="587007"/>
              </a:xfrm>
              <a:prstGeom prst="rect">
                <a:avLst/>
              </a:prstGeom>
            </p:spPr>
          </p:pic>
        </p:grpSp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472858" y="5859068"/>
            <a:ext cx="4512929" cy="477834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14750028" y="6731591"/>
            <a:ext cx="587007" cy="720996"/>
            <a:chOff x="14750028" y="6731591"/>
            <a:chExt cx="587007" cy="720996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14897540" y="7013092"/>
              <a:ext cx="291983" cy="587007"/>
              <a:chOff x="14897540" y="7013092"/>
              <a:chExt cx="291983" cy="587007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5400000">
                <a:off x="14897540" y="7013092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14897540" y="6798586"/>
              <a:ext cx="291983" cy="587007"/>
              <a:chOff x="14897540" y="6798586"/>
              <a:chExt cx="291983" cy="587007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-5400000">
                <a:off x="14897540" y="6798586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4897540" y="6584079"/>
              <a:ext cx="291983" cy="587007"/>
              <a:chOff x="14897540" y="6584079"/>
              <a:chExt cx="291983" cy="587007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-5400000">
                <a:off x="14897540" y="6584079"/>
                <a:ext cx="291983" cy="587007"/>
              </a:xfrm>
              <a:prstGeom prst="rect">
                <a:avLst/>
              </a:prstGeom>
            </p:spPr>
          </p:pic>
        </p:grpSp>
      </p:grpSp>
      <p:pic>
        <p:nvPicPr>
          <p:cNvPr id="116" name="Object 11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472858" y="7697782"/>
            <a:ext cx="4170015" cy="468310"/>
          </a:xfrm>
          <a:prstGeom prst="rect">
            <a:avLst/>
          </a:prstGeom>
        </p:spPr>
      </p:pic>
      <p:pic>
        <p:nvPicPr>
          <p:cNvPr id="117" name="Object 11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2472858" y="8390182"/>
            <a:ext cx="5635682" cy="10981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5240" y="6574030"/>
            <a:ext cx="3422937" cy="6903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8058" y="2416536"/>
            <a:ext cx="3192162" cy="329035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0479" y="5005527"/>
            <a:ext cx="2174150" cy="14622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5268" y="2724452"/>
            <a:ext cx="2668984" cy="7348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0307" y="474029"/>
            <a:ext cx="2518621" cy="3583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30784"/>
            <a:ext cx="819731" cy="70712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6724" y="7136748"/>
            <a:ext cx="6817071" cy="5414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9079" y="1281583"/>
            <a:ext cx="5857210" cy="11399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52780" y="3883476"/>
            <a:ext cx="6171429" cy="2760485"/>
            <a:chOff x="1452780" y="3883476"/>
            <a:chExt cx="6171429" cy="27604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2780" y="3883476"/>
              <a:ext cx="6171429" cy="276048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6724" y="7885332"/>
            <a:ext cx="5775386" cy="61202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3025" y="2432554"/>
            <a:ext cx="3021794" cy="7444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00909" y="3252143"/>
            <a:ext cx="6171429" cy="1625757"/>
            <a:chOff x="9800909" y="3252143"/>
            <a:chExt cx="6171429" cy="16257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00909" y="3252143"/>
              <a:ext cx="6171429" cy="16257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02858" y="5096807"/>
            <a:ext cx="3966387" cy="5351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42811" y="6104896"/>
            <a:ext cx="8000652" cy="5483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22125" y="7065572"/>
            <a:ext cx="6263005" cy="615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11784" y="7974516"/>
            <a:ext cx="5775386" cy="6120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42364" y="5749156"/>
            <a:ext cx="3834110" cy="3811047"/>
            <a:chOff x="12442364" y="5749156"/>
            <a:chExt cx="3834110" cy="381104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42364" y="5749156"/>
              <a:ext cx="3834110" cy="38110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64349" y="5720287"/>
            <a:ext cx="2650348" cy="4013582"/>
            <a:chOff x="9564349" y="5720287"/>
            <a:chExt cx="2650348" cy="40135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64349" y="5720287"/>
              <a:ext cx="2650348" cy="401358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5444C-8837-4A17-84B5-F4E38CA41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221200" cy="9593262"/>
          </a:xfrm>
        </p:spPr>
        <p:txBody>
          <a:bodyPr/>
          <a:lstStyle/>
          <a:p>
            <a:r>
              <a:rPr lang="en-US" altLang="ko-KR" dirty="0"/>
              <a:t>QNA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3286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06862" y="3377778"/>
            <a:ext cx="2659011" cy="2659011"/>
            <a:chOff x="3106862" y="3377778"/>
            <a:chExt cx="2659011" cy="265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6862" y="3377778"/>
              <a:ext cx="2659011" cy="265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13441" y="3619836"/>
            <a:ext cx="2929416" cy="2929416"/>
            <a:chOff x="5413441" y="3619836"/>
            <a:chExt cx="2929416" cy="29294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3441" y="3619836"/>
              <a:ext cx="2929416" cy="29294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07715" y="4567373"/>
            <a:ext cx="1713243" cy="9349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13441" y="6029403"/>
            <a:ext cx="2599306" cy="2599306"/>
            <a:chOff x="5413441" y="6029403"/>
            <a:chExt cx="2599306" cy="25993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13441" y="6029403"/>
              <a:ext cx="2599306" cy="25993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6891" y="5518696"/>
            <a:ext cx="2929416" cy="2929416"/>
            <a:chOff x="2716891" y="5518696"/>
            <a:chExt cx="2929416" cy="29294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6891" y="5518696"/>
              <a:ext cx="2929416" cy="292941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11163" y="6535453"/>
            <a:ext cx="1604186" cy="9349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9079" y="1281583"/>
            <a:ext cx="5857210" cy="11399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780952" y="392075"/>
            <a:ext cx="2926761" cy="576506"/>
            <a:chOff x="14780952" y="392075"/>
            <a:chExt cx="2926761" cy="5765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0307" y="472019"/>
              <a:ext cx="2518592" cy="36077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64137" y="330784"/>
              <a:ext cx="819702" cy="7097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11713" y="5350533"/>
            <a:ext cx="720996" cy="587007"/>
            <a:chOff x="9011713" y="5350533"/>
            <a:chExt cx="720996" cy="58700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440725" y="5350533"/>
              <a:ext cx="291983" cy="587007"/>
              <a:chOff x="9440725" y="5350533"/>
              <a:chExt cx="291983" cy="58700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9440725" y="5350533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226219" y="5350533"/>
              <a:ext cx="291983" cy="587007"/>
              <a:chOff x="9226219" y="5350533"/>
              <a:chExt cx="291983" cy="58700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9226219" y="5350533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011713" y="5350533"/>
              <a:ext cx="291983" cy="587007"/>
              <a:chOff x="9011713" y="5350533"/>
              <a:chExt cx="291983" cy="58700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9011713" y="5350533"/>
                <a:ext cx="291983" cy="587007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75703" y="4161550"/>
            <a:ext cx="1604186" cy="93494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42658" y="6875615"/>
            <a:ext cx="1623233" cy="93494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648208" y="7294084"/>
            <a:ext cx="5127787" cy="823713"/>
            <a:chOff x="10648208" y="7294084"/>
            <a:chExt cx="5127787" cy="82371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23259" y="7254085"/>
              <a:ext cx="4849015" cy="923253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0648208" y="7417817"/>
              <a:ext cx="121648" cy="121648"/>
              <a:chOff x="10648208" y="7417817"/>
              <a:chExt cx="121648" cy="12164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10648208" y="7417817"/>
                <a:ext cx="121648" cy="121648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0648208" y="6109130"/>
            <a:ext cx="5127787" cy="823713"/>
            <a:chOff x="10648208" y="6109130"/>
            <a:chExt cx="5127787" cy="82371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23259" y="6069131"/>
              <a:ext cx="4849015" cy="923253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0648208" y="6232863"/>
              <a:ext cx="121648" cy="121648"/>
              <a:chOff x="10648208" y="6232863"/>
              <a:chExt cx="121648" cy="12164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10648208" y="6232863"/>
                <a:ext cx="121648" cy="121648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648208" y="4924175"/>
            <a:ext cx="5127787" cy="823713"/>
            <a:chOff x="10648208" y="4924175"/>
            <a:chExt cx="5127787" cy="82371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23259" y="4884176"/>
              <a:ext cx="4849015" cy="923253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0648208" y="5047909"/>
              <a:ext cx="121648" cy="121648"/>
              <a:chOff x="10648208" y="5047909"/>
              <a:chExt cx="121648" cy="121648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10648208" y="5047909"/>
                <a:ext cx="121648" cy="121648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0234034" y="2304762"/>
            <a:ext cx="5127767" cy="372264"/>
            <a:chOff x="10234034" y="2304762"/>
            <a:chExt cx="5127767" cy="37226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09065" y="2264763"/>
              <a:ext cx="1444882" cy="482434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0234034" y="2428497"/>
              <a:ext cx="121648" cy="121648"/>
              <a:chOff x="10234034" y="2428497"/>
              <a:chExt cx="121648" cy="121648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10234034" y="2428497"/>
                <a:ext cx="121648" cy="121648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234034" y="2851826"/>
            <a:ext cx="5371751" cy="6171429"/>
            <a:chOff x="10234034" y="2851826"/>
            <a:chExt cx="5371751" cy="617142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34034" y="2851826"/>
              <a:ext cx="5371751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78948" y="877063"/>
            <a:ext cx="6665256" cy="5644196"/>
            <a:chOff x="9678948" y="877063"/>
            <a:chExt cx="6665256" cy="56441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78948" y="877063"/>
              <a:ext cx="6665256" cy="56441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6701" y="577252"/>
            <a:ext cx="5371751" cy="6243817"/>
            <a:chOff x="1896701" y="577252"/>
            <a:chExt cx="5371751" cy="62438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701" y="577252"/>
              <a:ext cx="5371751" cy="62438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21861" y="2734529"/>
            <a:ext cx="720996" cy="587007"/>
            <a:chOff x="8421861" y="2734529"/>
            <a:chExt cx="720996" cy="5870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850874" y="2734529"/>
              <a:ext cx="291983" cy="587007"/>
              <a:chOff x="8850874" y="2734529"/>
              <a:chExt cx="291983" cy="58700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8850874" y="2734529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636368" y="2734529"/>
              <a:ext cx="291983" cy="587007"/>
              <a:chOff x="8636368" y="2734529"/>
              <a:chExt cx="291983" cy="58700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8636368" y="2734529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421861" y="2734529"/>
              <a:ext cx="291983" cy="587007"/>
              <a:chOff x="8421861" y="2734529"/>
              <a:chExt cx="291983" cy="58700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8421861" y="2734529"/>
                <a:ext cx="291983" cy="587007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07276" y="6480945"/>
            <a:ext cx="8456167" cy="9419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827204" y="6680179"/>
            <a:ext cx="121648" cy="121648"/>
            <a:chOff x="8827204" y="6680179"/>
            <a:chExt cx="121648" cy="1216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827204" y="6680179"/>
              <a:ext cx="121648" cy="12164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07276" y="7421126"/>
            <a:ext cx="7113729" cy="9419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827204" y="7620359"/>
            <a:ext cx="121648" cy="121648"/>
            <a:chOff x="8827204" y="7620359"/>
            <a:chExt cx="121648" cy="1216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827204" y="7620359"/>
              <a:ext cx="121648" cy="12164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27461" y="8372388"/>
            <a:ext cx="8060722" cy="95012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827204" y="8486085"/>
            <a:ext cx="121648" cy="121648"/>
            <a:chOff x="8827204" y="8486085"/>
            <a:chExt cx="121648" cy="12164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827204" y="8486085"/>
              <a:ext cx="121648" cy="12164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21211" y="9318982"/>
            <a:ext cx="6609386" cy="94192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820455" y="9403124"/>
            <a:ext cx="121648" cy="121648"/>
            <a:chOff x="8820455" y="9403124"/>
            <a:chExt cx="121648" cy="12164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820455" y="9403124"/>
              <a:ext cx="121648" cy="1216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80952" y="392075"/>
            <a:ext cx="2926761" cy="576506"/>
            <a:chOff x="14780952" y="392075"/>
            <a:chExt cx="2926761" cy="57650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50307" y="472019"/>
              <a:ext cx="2518592" cy="360773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064137" y="330784"/>
              <a:ext cx="819702" cy="7097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123451" cy="191978"/>
            <a:chOff x="-159165" y="2132538"/>
            <a:chExt cx="612345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5154" y="1816061"/>
            <a:ext cx="9073260" cy="79519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5517" y="1508288"/>
            <a:ext cx="5011048" cy="7650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65393" y="6721143"/>
            <a:ext cx="4820322" cy="4773565"/>
            <a:chOff x="13465393" y="6721143"/>
            <a:chExt cx="4820322" cy="47735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65393" y="6721143"/>
              <a:ext cx="4820322" cy="4773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2898" y="2768812"/>
            <a:ext cx="3591960" cy="3557118"/>
            <a:chOff x="4512898" y="2768812"/>
            <a:chExt cx="3591960" cy="35571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B6287BA-B522-4A85-947D-D4B04C479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603040"/>
            <a:ext cx="6763098" cy="81665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CD0546-A655-4591-84BD-87F56AED8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601" y="288724"/>
            <a:ext cx="5936494" cy="43975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E80245-CEBF-463B-8AAC-8A25C8ACB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200" y="5262648"/>
            <a:ext cx="6693244" cy="21654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0A7F8D5-9515-417C-90E9-1C79D27FD1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6895" y="7505700"/>
            <a:ext cx="6801200" cy="18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34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4511" y="4759184"/>
            <a:ext cx="3508356" cy="768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69010" y="2416534"/>
            <a:ext cx="3702810" cy="32948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54289" y="5005527"/>
            <a:ext cx="8151616" cy="14829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5886" y="247422"/>
            <a:ext cx="4507317" cy="6171429"/>
            <a:chOff x="255886" y="247422"/>
            <a:chExt cx="4507317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5886" y="247422"/>
              <a:ext cx="4507317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31653" y="247422"/>
            <a:ext cx="10248590" cy="4451731"/>
            <a:chOff x="4831653" y="247422"/>
            <a:chExt cx="10248590" cy="44517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1653" y="247422"/>
              <a:ext cx="10248590" cy="44517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3542" y="1638300"/>
            <a:ext cx="16161494" cy="6818130"/>
            <a:chOff x="824866" y="1733792"/>
            <a:chExt cx="16161494" cy="68181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4866" y="1733792"/>
              <a:ext cx="16161494" cy="681813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57467" y="930895"/>
            <a:ext cx="11686682" cy="31089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9461" y="4488270"/>
            <a:ext cx="1758572" cy="18365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30995" y="4488270"/>
            <a:ext cx="1768115" cy="18365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24573" y="5058706"/>
            <a:ext cx="2661166" cy="6566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39810" y="5690506"/>
            <a:ext cx="2565491" cy="8655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72091" y="5058706"/>
            <a:ext cx="1883432" cy="6661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2277" y="141334"/>
            <a:ext cx="4485904" cy="4024809"/>
            <a:chOff x="312277" y="141334"/>
            <a:chExt cx="4485904" cy="40248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2277" y="141334"/>
              <a:ext cx="4485904" cy="402480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87329" y="5690506"/>
            <a:ext cx="3404710" cy="12644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9461" y="6661666"/>
            <a:ext cx="1768115" cy="184140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81862" y="7255430"/>
            <a:ext cx="3665175" cy="66613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97100" y="7887230"/>
            <a:ext cx="3455063" cy="4736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30996" y="6661666"/>
            <a:ext cx="1787178" cy="184140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13392" y="7255430"/>
            <a:ext cx="985528" cy="68024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28630" y="7887230"/>
            <a:ext cx="2398625" cy="4665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94937" y="5625930"/>
            <a:ext cx="5187607" cy="4571888"/>
            <a:chOff x="12994937" y="5625930"/>
            <a:chExt cx="5187607" cy="45718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94937" y="5625930"/>
              <a:ext cx="5187607" cy="45718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69052" y="2416536"/>
            <a:ext cx="3674238" cy="329252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54289" y="5005527"/>
            <a:ext cx="8189712" cy="147385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61906" y="6482363"/>
            <a:ext cx="3644661" cy="12415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225510" y="6762178"/>
            <a:ext cx="121648" cy="121648"/>
            <a:chOff x="11225510" y="6762178"/>
            <a:chExt cx="121648" cy="1216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1225510" y="6762178"/>
              <a:ext cx="121648" cy="1216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25510" y="7335976"/>
            <a:ext cx="121648" cy="121648"/>
            <a:chOff x="11225510" y="7335976"/>
            <a:chExt cx="121648" cy="1216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1225510" y="7335976"/>
              <a:ext cx="121648" cy="121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0797"/>
            <a:ext cx="2499421" cy="3720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811114" cy="11399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3811" y="2679871"/>
            <a:ext cx="1488241" cy="74324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15537" y="5354542"/>
            <a:ext cx="1678198" cy="5562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86649" y="4898744"/>
            <a:ext cx="2131912" cy="6171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22495" y="5036943"/>
            <a:ext cx="2039956" cy="7258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54823" y="4482781"/>
            <a:ext cx="2574278" cy="7669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76481" y="5769393"/>
            <a:ext cx="2815166" cy="42270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64169" y="333009"/>
            <a:ext cx="810169" cy="7076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68228" y="6906553"/>
            <a:ext cx="3071164" cy="7382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61128" y="6300145"/>
            <a:ext cx="1794117" cy="6903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2353" y="3482462"/>
            <a:ext cx="6171429" cy="1998000"/>
            <a:chOff x="1656085" y="3541501"/>
            <a:chExt cx="6171429" cy="19980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6085" y="3541501"/>
              <a:ext cx="6171429" cy="1998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6667" y="6532397"/>
            <a:ext cx="6171429" cy="2225502"/>
            <a:chOff x="1666667" y="6532397"/>
            <a:chExt cx="6171429" cy="222550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66667" y="6532397"/>
              <a:ext cx="6171429" cy="222550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82647" y="5742698"/>
            <a:ext cx="1488241" cy="74324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763000" y="7922940"/>
            <a:ext cx="9151825" cy="12368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46338" y="2742727"/>
            <a:ext cx="6874968" cy="5097100"/>
            <a:chOff x="9546338" y="2742727"/>
            <a:chExt cx="6874968" cy="50971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46338" y="2742727"/>
              <a:ext cx="6874968" cy="50971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2353" y="2707148"/>
            <a:ext cx="6171429" cy="2342969"/>
            <a:chOff x="1666667" y="2723191"/>
            <a:chExt cx="6171429" cy="234296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66667" y="2723191"/>
              <a:ext cx="6171429" cy="23429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6667" y="5669240"/>
            <a:ext cx="6171429" cy="3548766"/>
            <a:chOff x="1666667" y="5805468"/>
            <a:chExt cx="6171429" cy="354876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66667" y="5805468"/>
              <a:ext cx="6171429" cy="3548766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945003-9E05-4B9E-9A1D-D9DDC6282337}"/>
              </a:ext>
            </a:extLst>
          </p:cNvPr>
          <p:cNvSpPr/>
          <p:nvPr/>
        </p:nvSpPr>
        <p:spPr>
          <a:xfrm>
            <a:off x="13256673" y="2544480"/>
            <a:ext cx="685800" cy="2286000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C850DF-8485-45C9-8626-5E8342DAF29A}"/>
              </a:ext>
            </a:extLst>
          </p:cNvPr>
          <p:cNvSpPr/>
          <p:nvPr/>
        </p:nvSpPr>
        <p:spPr>
          <a:xfrm>
            <a:off x="10551573" y="1845772"/>
            <a:ext cx="5410200" cy="3360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서울 지하철 혼잡도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CAFA035-37E1-4432-B66B-2D5745D1621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8998" y="2354612"/>
            <a:ext cx="8871406" cy="34228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5167" y="979833"/>
            <a:ext cx="5767905" cy="1164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0798"/>
            <a:ext cx="2499421" cy="3720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64169" y="333009"/>
            <a:ext cx="810169" cy="7076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99564" y="2235548"/>
            <a:ext cx="15169327" cy="6190982"/>
            <a:chOff x="1599564" y="2235548"/>
            <a:chExt cx="15169327" cy="61909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9564" y="2235548"/>
              <a:ext cx="15169327" cy="61909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14599" y="8746365"/>
            <a:ext cx="121648" cy="121648"/>
            <a:chOff x="2014599" y="8746365"/>
            <a:chExt cx="121648" cy="1216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014599" y="8746365"/>
              <a:ext cx="121648" cy="12164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97198" y="8584398"/>
            <a:ext cx="6832742" cy="4628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14599" y="9245836"/>
            <a:ext cx="121648" cy="121648"/>
            <a:chOff x="2014599" y="9245836"/>
            <a:chExt cx="121648" cy="1216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014599" y="9245836"/>
              <a:ext cx="121648" cy="12164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97198" y="9083865"/>
            <a:ext cx="8955237" cy="4628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14599" y="9765993"/>
            <a:ext cx="121648" cy="121648"/>
            <a:chOff x="2014599" y="9765993"/>
            <a:chExt cx="121648" cy="1216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014599" y="9765993"/>
              <a:ext cx="121648" cy="1216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97198" y="9604027"/>
            <a:ext cx="6856332" cy="462837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00F7CB8-EC7B-4ED5-A68C-9CB876B30727}"/>
              </a:ext>
            </a:extLst>
          </p:cNvPr>
          <p:cNvSpPr/>
          <p:nvPr/>
        </p:nvSpPr>
        <p:spPr>
          <a:xfrm>
            <a:off x="3688641" y="6743700"/>
            <a:ext cx="30372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70EF3B7-463B-4019-90BC-23643BA97AF6}"/>
              </a:ext>
            </a:extLst>
          </p:cNvPr>
          <p:cNvSpPr/>
          <p:nvPr/>
        </p:nvSpPr>
        <p:spPr>
          <a:xfrm>
            <a:off x="7620000" y="7526191"/>
            <a:ext cx="30372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20CE861-4EA7-4232-8B08-D74A6C1BDA90}"/>
              </a:ext>
            </a:extLst>
          </p:cNvPr>
          <p:cNvSpPr/>
          <p:nvPr/>
        </p:nvSpPr>
        <p:spPr>
          <a:xfrm>
            <a:off x="5334000" y="7366997"/>
            <a:ext cx="30372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9DA8C48-9C58-4C1D-B224-63E64249065D}"/>
              </a:ext>
            </a:extLst>
          </p:cNvPr>
          <p:cNvSpPr/>
          <p:nvPr/>
        </p:nvSpPr>
        <p:spPr>
          <a:xfrm>
            <a:off x="8763000" y="4991100"/>
            <a:ext cx="30372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00844" y="6372972"/>
            <a:ext cx="4858042" cy="18542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8058" y="2416536"/>
            <a:ext cx="3163562" cy="32903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0479" y="5005527"/>
            <a:ext cx="4352988" cy="14622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90467" y="6658178"/>
            <a:ext cx="130512" cy="1513028"/>
            <a:chOff x="1990467" y="6658178"/>
            <a:chExt cx="130512" cy="15130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90467" y="6658178"/>
              <a:ext cx="130512" cy="15130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5826" y="996511"/>
            <a:ext cx="11023707" cy="11962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50307" y="470797"/>
              <a:ext cx="2490050" cy="36857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64169" y="333009"/>
              <a:ext cx="810198" cy="7108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21451" y="6854812"/>
            <a:ext cx="121648" cy="121648"/>
            <a:chOff x="2221451" y="6854812"/>
            <a:chExt cx="121648" cy="1216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221451" y="6854812"/>
              <a:ext cx="121648" cy="12164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08401" y="6697201"/>
            <a:ext cx="3699416" cy="7698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21451" y="7714446"/>
            <a:ext cx="121648" cy="121648"/>
            <a:chOff x="2221451" y="7714446"/>
            <a:chExt cx="121648" cy="1216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221451" y="7714446"/>
              <a:ext cx="121648" cy="1216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08401" y="7594934"/>
            <a:ext cx="3802083" cy="4066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21451" y="8326461"/>
            <a:ext cx="121648" cy="121648"/>
            <a:chOff x="2221451" y="8326461"/>
            <a:chExt cx="121648" cy="1216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221451" y="8326461"/>
              <a:ext cx="121648" cy="1216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08401" y="8168848"/>
            <a:ext cx="4172130" cy="7698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93432" y="6369174"/>
            <a:ext cx="5498850" cy="72326"/>
            <a:chOff x="6393432" y="6369174"/>
            <a:chExt cx="5498850" cy="723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6393432" y="6369174"/>
              <a:ext cx="5498850" cy="723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82589" y="6862015"/>
            <a:ext cx="121648" cy="121648"/>
            <a:chOff x="10782589" y="6862015"/>
            <a:chExt cx="121648" cy="1216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0782589" y="6862015"/>
              <a:ext cx="121648" cy="12164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69525" y="6704410"/>
            <a:ext cx="2677245" cy="8234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82589" y="7721648"/>
            <a:ext cx="121648" cy="121648"/>
            <a:chOff x="10782589" y="7721648"/>
            <a:chExt cx="121648" cy="1216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0782589" y="7721648"/>
              <a:ext cx="121648" cy="12164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69525" y="7563125"/>
            <a:ext cx="4591245" cy="77170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782589" y="8581282"/>
            <a:ext cx="121648" cy="121648"/>
            <a:chOff x="10782589" y="8581282"/>
            <a:chExt cx="121648" cy="1216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0782589" y="8581282"/>
              <a:ext cx="121648" cy="12164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69525" y="8422763"/>
            <a:ext cx="4796806" cy="77170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535400" y="6697201"/>
            <a:ext cx="3042806" cy="2830284"/>
            <a:chOff x="16484345" y="6628571"/>
            <a:chExt cx="3042806" cy="283028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42512" y="3531713"/>
            <a:ext cx="7964399" cy="2987702"/>
            <a:chOff x="9242512" y="3531713"/>
            <a:chExt cx="7964399" cy="298770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42512" y="3531713"/>
              <a:ext cx="7964399" cy="298770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73547" y="3531713"/>
            <a:ext cx="7621977" cy="2958280"/>
            <a:chOff x="773547" y="3531713"/>
            <a:chExt cx="7621977" cy="295828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3547" y="3531713"/>
              <a:ext cx="7621977" cy="295828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96206" y="2436210"/>
            <a:ext cx="3387375" cy="83353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145303" y="2446792"/>
            <a:ext cx="3387375" cy="81943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83438359-55FC-4B40-AF49-EC1381B70B60}"/>
              </a:ext>
            </a:extLst>
          </p:cNvPr>
          <p:cNvSpPr/>
          <p:nvPr/>
        </p:nvSpPr>
        <p:spPr>
          <a:xfrm>
            <a:off x="11975230" y="4096071"/>
            <a:ext cx="779967" cy="666429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482FC28-81E8-4873-B93E-96DC95C515BC}"/>
              </a:ext>
            </a:extLst>
          </p:cNvPr>
          <p:cNvSpPr/>
          <p:nvPr/>
        </p:nvSpPr>
        <p:spPr>
          <a:xfrm>
            <a:off x="14743616" y="4485988"/>
            <a:ext cx="877384" cy="2004005"/>
          </a:xfrm>
          <a:prstGeom prst="rect">
            <a:avLst/>
          </a:prstGeom>
          <a:noFill/>
          <a:ln w="698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4</Words>
  <Application>Microsoft Office PowerPoint</Application>
  <PresentationFormat>사용자 지정</PresentationFormat>
  <Paragraphs>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QNA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SBAUser</cp:lastModifiedBy>
  <cp:revision>6</cp:revision>
  <dcterms:created xsi:type="dcterms:W3CDTF">2022-12-09T11:38:51Z</dcterms:created>
  <dcterms:modified xsi:type="dcterms:W3CDTF">2022-12-09T07:06:42Z</dcterms:modified>
</cp:coreProperties>
</file>